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61"/>
    <p:restoredTop sz="96197"/>
  </p:normalViewPr>
  <p:slideViewPr>
    <p:cSldViewPr snapToGrid="0" snapToObjects="1">
      <p:cViewPr varScale="1">
        <p:scale>
          <a:sx n="116" d="100"/>
          <a:sy n="116" d="100"/>
        </p:scale>
        <p:origin x="21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anvas.newhaven.edu/courses/7788/users/7376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50322-6E25-7744-9B47-D7636C5501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Fake News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5D9CB-914C-A545-B928-DDBC900EDA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u="sng" dirty="0"/>
              <a:t>Yueyang Qin</a:t>
            </a:r>
          </a:p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Koganti Sri Harsha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195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FDD94E-432C-3346-8C81-D19942A55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000" dirty="0" err="1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Github</a:t>
            </a:r>
            <a:r>
              <a:rPr lang="en-US" sz="40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repo</a:t>
            </a:r>
            <a:br>
              <a:rPr lang="en-US" sz="40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0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link: https://</a:t>
            </a:r>
            <a:r>
              <a:rPr lang="en-US" sz="4000" dirty="0" err="1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github.com</a:t>
            </a:r>
            <a:r>
              <a:rPr lang="en-US" sz="40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/Harsha2640/Fake-News-Detection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9B15F1-20F0-4940-B5AD-B4AC9FEB72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2544" y="1548521"/>
            <a:ext cx="5915570" cy="374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6801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75F7DE-DF85-A941-A278-05E5FC1AF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VS code</a:t>
            </a:r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5AA1E9-EFF4-9B40-BBFC-A6412AC13B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2544" y="1193587"/>
            <a:ext cx="5915570" cy="445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0042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58F9E-D343-3D43-926D-DB972296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7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Github pull request from branch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7410FE-AE25-B64A-AFA0-BDBAC83554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04459" y="640080"/>
            <a:ext cx="8378458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0941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587FF-43D3-FB4A-87CD-AF59CC090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5577" y="4627676"/>
            <a:ext cx="8676222" cy="106680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Github</a:t>
            </a:r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Action (still working on the workflow)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32276B-89E4-D547-ADBF-1FE60CA71F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78824" y="640080"/>
            <a:ext cx="7029729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706651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FF923-BC4A-8245-A528-B28999021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Jira software 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7DA861-6BD8-ED45-8B43-981B91F961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19471" y="640080"/>
            <a:ext cx="6348434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693131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7</TotalTime>
  <Words>41</Words>
  <Application>Microsoft Macintosh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Mesh</vt:lpstr>
      <vt:lpstr>Fake News Detection</vt:lpstr>
      <vt:lpstr>Github repo link: https://github.com/Harsha2640/Fake-News-Detection</vt:lpstr>
      <vt:lpstr>VS code</vt:lpstr>
      <vt:lpstr>Github pull request from branch</vt:lpstr>
      <vt:lpstr>Github Action (still working on the workflow)</vt:lpstr>
      <vt:lpstr>Jira software 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News Detection</dc:title>
  <dc:creator>Yueyang Qin</dc:creator>
  <cp:lastModifiedBy>Yueyang Qin</cp:lastModifiedBy>
  <cp:revision>2</cp:revision>
  <dcterms:created xsi:type="dcterms:W3CDTF">2021-09-17T02:32:11Z</dcterms:created>
  <dcterms:modified xsi:type="dcterms:W3CDTF">2021-09-17T02:41:01Z</dcterms:modified>
</cp:coreProperties>
</file>

<file path=docProps/thumbnail.jpeg>
</file>